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5"/>
    <p:restoredTop sz="94614"/>
  </p:normalViewPr>
  <p:slideViewPr>
    <p:cSldViewPr snapToGrid="0">
      <p:cViewPr varScale="1">
        <p:scale>
          <a:sx n="112" d="100"/>
          <a:sy n="112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CEF3-7B84-8D43-B665-42AA89DE4B91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0F9D-EEA0-E74E-8886-D0E57BF9B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80F9D-EEA0-E74E-8886-D0E57BF9B5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D616-C6D4-050A-2A93-24E7E8D50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2C020-32A1-8B87-FC17-3241A1D6E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02BDA-D7A4-AFFF-B295-899BEAD7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43C5-9BC4-27EC-A11A-E223EC46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7781-7AA0-9774-B6F7-8CFD2D8F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8DD6-5963-E817-8B4A-FEB21B1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B3EB5-5DC2-7926-2DA2-3B207F7B5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A53A5-FB12-A36A-5B9D-933DFF0D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27BE-A4B2-BB9F-BC34-E91BB0BE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9938-2636-A7EB-2A28-0CBE2C25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16DAA-ECE8-4C48-0A74-6128A7284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43A56-2381-7CBE-446B-D933256B3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FC4F-2713-7ED8-3CB0-B20F4D17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C495-C49D-0A10-16E4-D2BA2349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375FF-DEB8-60C2-AEBF-D67FCE77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22C1-727A-160B-0C9F-E12561AA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93FB-E036-149B-966C-7406844E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9FF1-8ACD-9D66-A473-A95BAF50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7135F-91C2-305F-31D3-8DF4B4B6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CA69A-A2EE-9EAE-4757-2AB3D9B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806-0D5D-7C6D-787A-1E2C4A55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0C51C-6F6D-2519-8924-9A2946420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D0389-F3BD-69D8-4B69-8E139C7C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00C4-E4FF-92FC-123C-494A8C0C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823F5-ED69-0FC3-E7F9-6CD2164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EEB7-04ED-2AEB-DEEB-F0FFD8EE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69F5-F574-D85B-13CC-23D75AD98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3D485-053E-9050-79BB-5FCD3EC1C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95C57-D9AB-7B4C-B1F6-F1ADD23F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30E4C-B15A-D74D-10B8-D1A875C4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9823F-3B0E-47B4-32C6-0E29AF3D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BF24-26B0-DEE9-E7A3-349C82A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B90AC-1646-3C71-8B86-DB6A3F92B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322BD-955A-174D-EFA1-EE699767D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55EF5-6A39-A696-FAEA-434C98341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E4750-2060-98ED-3A64-DF5DBEB2A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3E018-E935-FC38-E865-9DB386AC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6C1DA-04CC-88D0-549E-9526FF2E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B83E9-DEB8-DE80-71E5-F04E9A95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A033-14A9-9DB5-2C9B-44A826F5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1154E-D9E4-C5A1-3E58-929129E0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DCDDD-C0DE-C968-2A34-19343747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9F1F3-C7EC-6DBA-71D3-ACB5A572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BEA33-3D7F-A397-ECF9-9B491F29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50F78-7EC2-6FB4-700B-2E1DA2F1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A05E9-28A9-35BB-885B-E0B8B681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54A9-ADC2-DD73-B54A-ECF30D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1DAE-C60C-9265-F2EF-8980C27E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53A67-AB35-FD36-E37A-7E6FE44DB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61195-3F73-31C3-E6AF-159D7A78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DA81B-C682-8137-B9FA-16E63ABF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2B79A-48D5-B6A2-0D5F-AE0E9077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509C-2874-E9E9-4141-9845A1ED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269EE-3FCA-4835-8CBB-42E191CA4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CDD32-3A5F-9AD6-5057-D7AC5EB36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95363-D3A5-D37C-ADCC-E62F7398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6498F-A19E-68E4-FDC2-3FCD1138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8DC10-C761-C503-2490-6474056E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E4D3B-F3A1-539D-FEA0-8279E4A4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5562-4699-43DC-837F-6E56FD91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81273-64C0-EA26-4BAF-8AD5B47FB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FB5D87-32D5-6D41-8ABF-7A00666EE0F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306DB-261E-DE3B-2E92-64DCB79EC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FD111-5487-AA5C-91BB-6EE5FD692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76778-4282-0449-8D9B-8201A394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5BB6-9BAC-F01A-4BB2-541CBE25F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STATISTICAL REVIEW</a:t>
            </a:r>
            <a:br>
              <a:rPr lang="en-US" b="1" dirty="0"/>
            </a:br>
            <a:r>
              <a:rPr lang="en-US" sz="6000" b="1" dirty="0"/>
              <a:t>2019 - 2023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C1AD4-3AFB-8CDB-21ED-993155CAF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sz="4400" b="1" dirty="0"/>
              <a:t>ONTARIO CONFERENCE EXECUTIVE SECRETARY’S REPORT</a:t>
            </a:r>
          </a:p>
        </p:txBody>
      </p:sp>
    </p:spTree>
    <p:extLst>
      <p:ext uri="{BB962C8B-B14F-4D97-AF65-F5344CB8AC3E}">
        <p14:creationId xmlns:p14="http://schemas.microsoft.com/office/powerpoint/2010/main" val="233738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CECE7-C1E0-90A7-A24C-0493B3BE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Northern Ontario</a:t>
            </a:r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CD3178C6-2ACB-8F51-D4A0-3BED0A21C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7998C-C9C4-9B10-4CDB-8E1584BE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Southern Ontario</a:t>
            </a:r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6DB97FF1-B37A-5559-E946-FA7365D4D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08790"/>
            <a:ext cx="6780700" cy="52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C7D0E-6A5E-4D4C-AB0D-B6823200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Western Ontario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2681AC-7528-E619-90CD-B035CAF4C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78841-ABAB-D67E-2FDC-0504D639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CONFERENCE WIDE FIVE YEARS INCREASE</a:t>
            </a:r>
          </a:p>
        </p:txBody>
      </p:sp>
      <p:pic>
        <p:nvPicPr>
          <p:cNvPr id="4" name="Content Placeholder 3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3F4BBAC6-F66B-7AF5-6E66-58EA95FE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817" y="640080"/>
            <a:ext cx="722176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5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23A7E-3B6D-D294-3578-78C4E0B0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CONFERENCE WIDE BAPTISM AND POF BY GENDER</a:t>
            </a:r>
          </a:p>
        </p:txBody>
      </p:sp>
      <p:pic>
        <p:nvPicPr>
          <p:cNvPr id="4" name="Content Placeholder 3" descr="A graph of a bar chart&#10;&#10;Description automatically generated">
            <a:extLst>
              <a:ext uri="{FF2B5EF4-FFF2-40B4-BE49-F238E27FC236}">
                <a16:creationId xmlns:a16="http://schemas.microsoft.com/office/drawing/2014/main" id="{36849A45-5919-E55B-8AA4-81523F989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2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C8A43-E23B-61D5-6CD8-C238DEA0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CONFERENCE WIDE BAPTISM AND POF BY AGE</a:t>
            </a:r>
          </a:p>
        </p:txBody>
      </p:sp>
      <p:pic>
        <p:nvPicPr>
          <p:cNvPr id="7" name="Content Placeholder 6" descr="A graph of numbers and colors&#10;&#10;Description automatically generated with medium confidence">
            <a:extLst>
              <a:ext uri="{FF2B5EF4-FFF2-40B4-BE49-F238E27FC236}">
                <a16:creationId xmlns:a16="http://schemas.microsoft.com/office/drawing/2014/main" id="{CD0139A5-75CB-C13D-84B9-866F7EFA5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01665"/>
            <a:ext cx="6553545" cy="50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95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A07F2-853F-B807-29CD-9E5FF0E1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CONFERENCE WIDE DROPS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354BF8-9CB3-E961-42C2-970397560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817" y="640080"/>
            <a:ext cx="722176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1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5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C294D-1FB4-5620-39B7-F67A9773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CONFERENCE WIDE MEMBERSHIP MARITAL STATUS</a:t>
            </a:r>
          </a:p>
        </p:txBody>
      </p:sp>
      <p:pic>
        <p:nvPicPr>
          <p:cNvPr id="4" name="Content Placeholder 3" descr="A pie chart with text and numbers&#10;&#10;Description automatically generated">
            <a:extLst>
              <a:ext uri="{FF2B5EF4-FFF2-40B4-BE49-F238E27FC236}">
                <a16:creationId xmlns:a16="http://schemas.microsoft.com/office/drawing/2014/main" id="{2F478E17-F443-5ED5-540C-9BE61665B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4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8D0F-CCE6-448F-342E-CB7608F6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28AA-A354-2ABF-1CA6-612C2EB0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200" dirty="0">
                <a:latin typeface="American Typewriter" panose="02090604020004020304" pitchFamily="18" charset="77"/>
                <a:cs typeface="Alasassy Caps" panose="020F0502020204030204" pitchFamily="34" charset="0"/>
              </a:rPr>
              <a:t>I would like to thank all Church Clerks for their faithful, commitment and their hard work in updating their church membership status on </a:t>
            </a:r>
            <a:r>
              <a:rPr lang="en-US" sz="3200" dirty="0" err="1">
                <a:latin typeface="American Typewriter" panose="02090604020004020304" pitchFamily="18" charset="77"/>
                <a:cs typeface="Alasassy Caps" panose="020F0502020204030204" pitchFamily="34" charset="0"/>
              </a:rPr>
              <a:t>eAdventist</a:t>
            </a:r>
            <a:r>
              <a:rPr lang="en-US" sz="3200" dirty="0">
                <a:latin typeface="American Typewriter" panose="02090604020004020304" pitchFamily="18" charset="77"/>
                <a:cs typeface="Alasassy Caps" panose="020F0502020204030204" pitchFamily="34" charset="0"/>
              </a:rPr>
              <a:t> (Baptisms, </a:t>
            </a:r>
            <a:r>
              <a:rPr lang="en-US" sz="3200" dirty="0" err="1">
                <a:latin typeface="American Typewriter" panose="02090604020004020304" pitchFamily="18" charset="77"/>
                <a:cs typeface="Alasassy Caps" panose="020F0502020204030204" pitchFamily="34" charset="0"/>
              </a:rPr>
              <a:t>PoF</a:t>
            </a:r>
            <a:r>
              <a:rPr lang="en-US" sz="3200" dirty="0">
                <a:latin typeface="American Typewriter" panose="02090604020004020304" pitchFamily="18" charset="77"/>
                <a:cs typeface="Alasassy Caps" panose="020F0502020204030204" pitchFamily="34" charset="0"/>
              </a:rPr>
              <a:t>, Transfers, Deaths…) which facilitates the statistical report of the Conference Executive Secretary.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dirty="0">
              <a:latin typeface="American Typewriter" panose="02090604020004020304" pitchFamily="18" charset="77"/>
              <a:cs typeface="Alasassy Caps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dirty="0">
                <a:latin typeface="American Typewriter" panose="02090604020004020304" pitchFamily="18" charset="77"/>
                <a:cs typeface="Alasassy Caps" panose="020F0502020204030204" pitchFamily="34" charset="0"/>
              </a:rPr>
              <a:t>I pray that God will reward them for their faithfulness and their efforts. </a:t>
            </a:r>
          </a:p>
        </p:txBody>
      </p:sp>
    </p:spTree>
    <p:extLst>
      <p:ext uri="{BB962C8B-B14F-4D97-AF65-F5344CB8AC3E}">
        <p14:creationId xmlns:p14="http://schemas.microsoft.com/office/powerpoint/2010/main" val="337539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E8F39-4E56-C32B-2191-0F2FB40A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East Central</a:t>
            </a:r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39FB08B1-5A53-9E63-2F70-B00FB022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7E390-569E-DD56-F87F-94E65391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Eastern Ontario</a:t>
            </a:r>
          </a:p>
        </p:txBody>
      </p:sp>
      <p:pic>
        <p:nvPicPr>
          <p:cNvPr id="4" name="Content Placeholder 3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44F1FCA9-3DD5-6462-6906-21C20B2B4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817" y="640080"/>
            <a:ext cx="722176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77A53-E16F-3521-4762-306E0FBF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Metro East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7ACAC701-645B-AB82-736A-7681B2CD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106" y="640080"/>
            <a:ext cx="718499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4BC9-3D19-7E62-99D2-543A3478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Metro North Central</a:t>
            </a:r>
          </a:p>
        </p:txBody>
      </p:sp>
      <p:pic>
        <p:nvPicPr>
          <p:cNvPr id="4" name="Content Placeholder 3" descr="A graph of a membership&#10;&#10;Description automatically generated">
            <a:extLst>
              <a:ext uri="{FF2B5EF4-FFF2-40B4-BE49-F238E27FC236}">
                <a16:creationId xmlns:a16="http://schemas.microsoft.com/office/drawing/2014/main" id="{79F850C6-BED9-8047-4236-DBCC2A39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08790"/>
            <a:ext cx="6780700" cy="52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A3ED-E1D4-11D2-965E-5C4B2F63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Metro South Central </a:t>
            </a:r>
          </a:p>
        </p:txBody>
      </p:sp>
      <p:pic>
        <p:nvPicPr>
          <p:cNvPr id="4" name="Content Placeholder 3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683BAA93-E68B-7219-F832-66BBBD4A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E7775-40BC-92EA-1A7E-B4B770E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Metro West</a:t>
            </a:r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F3093043-5BC5-ABB1-8B2B-9DFAD7253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817" y="640080"/>
            <a:ext cx="722176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C67EB-D197-1A99-4D55-4A56842D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Metro West Central</a:t>
            </a:r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5866184B-210C-1E92-6338-D95A9E42A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1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3A71-B407-F285-7BF2-694B1701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Near North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aph of blue bars&#10;&#10;Description automatically generated">
            <a:extLst>
              <a:ext uri="{FF2B5EF4-FFF2-40B4-BE49-F238E27FC236}">
                <a16:creationId xmlns:a16="http://schemas.microsoft.com/office/drawing/2014/main" id="{0BB75155-5616-7DA7-758F-3DA9A278A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106" y="640080"/>
            <a:ext cx="718499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124</Words>
  <Application>Microsoft Macintosh PowerPoint</Application>
  <PresentationFormat>Widescreen</PresentationFormat>
  <Paragraphs>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American Typewriter</vt:lpstr>
      <vt:lpstr>Aptos</vt:lpstr>
      <vt:lpstr>Aptos Display</vt:lpstr>
      <vt:lpstr>Arial</vt:lpstr>
      <vt:lpstr>Office Theme</vt:lpstr>
      <vt:lpstr>STATISTICAL REVIEW 2019 - 2023</vt:lpstr>
      <vt:lpstr>East Central</vt:lpstr>
      <vt:lpstr>Eastern Ontario</vt:lpstr>
      <vt:lpstr>Metro East</vt:lpstr>
      <vt:lpstr>Metro North Central</vt:lpstr>
      <vt:lpstr>Metro South Central </vt:lpstr>
      <vt:lpstr>Metro West</vt:lpstr>
      <vt:lpstr>Metro West Central</vt:lpstr>
      <vt:lpstr>Near North</vt:lpstr>
      <vt:lpstr>Northern Ontario</vt:lpstr>
      <vt:lpstr>Southern Ontario</vt:lpstr>
      <vt:lpstr>Western Ontario</vt:lpstr>
      <vt:lpstr>CONFERENCE WIDE FIVE YEARS INCREASE</vt:lpstr>
      <vt:lpstr>CONFERENCE WIDE BAPTISM AND POF BY GENDER</vt:lpstr>
      <vt:lpstr>CONFERENCE WIDE BAPTISM AND POF BY AGE</vt:lpstr>
      <vt:lpstr>CONFERENCE WIDE DROPS</vt:lpstr>
      <vt:lpstr>CONFERENCE WIDE MEMBERSHIP MARITAL STATUS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Central</dc:title>
  <dc:creator>Maxi, Emile</dc:creator>
  <cp:lastModifiedBy>Maxi, Emile</cp:lastModifiedBy>
  <cp:revision>6</cp:revision>
  <dcterms:created xsi:type="dcterms:W3CDTF">2024-04-04T23:09:40Z</dcterms:created>
  <dcterms:modified xsi:type="dcterms:W3CDTF">2024-04-08T21:23:29Z</dcterms:modified>
</cp:coreProperties>
</file>